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451325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08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07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08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өткінші жаңбыр, найзағай. Жел солтүстік-батыстан соғады, күші 7-12 м/с. Ауа температурасы түнде 15-17, күндіз 30-32 жылы болады.</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жауын-шашысыз. Жел солтүстік-шығыстан соғады, күші 5-10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22" y="34616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35987" y="248516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a:solidFill>
                  <a:prstClr val="black"/>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319594804"/>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4809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Акылбаева М.М.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20350</TotalTime>
  <Words>598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4451</cp:revision>
  <cp:lastPrinted>2021-07-01T03:56:27Z</cp:lastPrinted>
  <dcterms:created xsi:type="dcterms:W3CDTF">2018-03-27T06:03:00Z</dcterms:created>
  <dcterms:modified xsi:type="dcterms:W3CDTF">2026-06-07T05:52:17Z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